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3d_graphic_illustration_scene_and.png">    </p:cNvPr>
          <p:cNvPicPr>
            <a:picLocks noChangeAspect="1"/>
          </p:cNvPicPr>
          <p:nvPr/>
        </p:nvPicPr>
        <p:blipFill>
          <a:blip r:embed="rId1"/>
          <a:srcRect l="23480" r="23480" t="0" b="0"/>
          <a:stretch/>
        </p:blipFill>
        <p:spPr>
          <a:xfrm>
            <a:off x="6035040" y="137160"/>
            <a:ext cx="5989320" cy="63550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00584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7B4DFF"/>
                </a:solidFill>
              </a:rPr>
              <a:t>Week 3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58368" y="1508760"/>
            <a:ext cx="5303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C1635"/>
                </a:solidFill>
              </a:rPr>
              <a:t>Google AI Studio Build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5B6478"/>
                </a:solidFill>
              </a:rPr>
              <a:t>Frontend + backend foundation for the participant website project.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85800" y="3246120"/>
            <a:ext cx="2971800" cy="310896"/>
          </a:xfrm>
          <a:prstGeom prst="roundRect">
            <a:avLst>
              <a:gd name="adj" fmla="val 23529"/>
            </a:avLst>
          </a:prstGeom>
          <a:solidFill>
            <a:srgbClr val="246BFE">
              <a:alpha val="92000"/>
            </a:srgbClr>
          </a:solidFill>
          <a:ln w="12700">
            <a:solidFill>
              <a:srgbClr val="246BFE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8952" y="3310128"/>
            <a:ext cx="2825496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FROM FIGMA TO WORKING PROTOTYPE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3886200"/>
            <a:ext cx="461772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C1635"/>
                </a:solidFill>
              </a:rPr>
              <a:t>Participants transform Week 2 designs into a functional single-page web experience, then connect the first data logic.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46BFE"/>
                </a:solidFill>
              </a:rPr>
              <a:t>WEB CREATION PROGRAM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52760" y="20116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7B4DFF"/>
                </a:solidFill>
              </a:rPr>
              <a:t>Week 3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566928"/>
            <a:ext cx="11155680" cy="0"/>
          </a:xfrm>
          <a:prstGeom prst="line">
            <a:avLst/>
          </a:prstGeom>
          <a:noFill/>
          <a:ln w="12700">
            <a:solidFill>
              <a:srgbClr val="D9E2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C1635"/>
                </a:solidFill>
              </a:rPr>
              <a:t>Learning goals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530352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478"/>
                </a:solidFill>
              </a:rPr>
              <a:t>By the end of Week 3, each participant should have a first working prototype.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148840"/>
            <a:ext cx="502920" cy="502920"/>
          </a:xfrm>
          <a:prstGeom prst="ellipse">
            <a:avLst/>
          </a:prstGeom>
          <a:solidFill>
            <a:srgbClr val="7B4D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8952" y="2203704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✦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1520" y="3154680"/>
            <a:ext cx="502920" cy="502920"/>
          </a:xfrm>
          <a:prstGeom prst="ellipse">
            <a:avLst/>
          </a:prstGeom>
          <a:solidFill>
            <a:srgbClr val="246BF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952" y="3209544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&lt;/&gt;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" y="4160520"/>
            <a:ext cx="502920" cy="502920"/>
          </a:xfrm>
          <a:prstGeom prst="ellipse">
            <a:avLst/>
          </a:prstGeom>
          <a:solidFill>
            <a:srgbClr val="14C8D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58952" y="4215384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API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1520" y="5166360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8952" y="5221224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417320" y="2212848"/>
            <a:ext cx="47548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C1635"/>
                </a:solidFill>
              </a:rPr>
              <a:t>Understand the role of Google AI Studio in building web interfaces from clear prompts.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417320" y="3218688"/>
            <a:ext cx="47548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C1635"/>
                </a:solidFill>
              </a:rPr>
              <a:t>Generate and improve frontend code: HTML, CSS, JavaScript, responsive layout.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417320" y="4224528"/>
            <a:ext cx="47548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C1635"/>
                </a:solidFill>
              </a:rPr>
              <a:t>Add simple backend logic: form data, local storage, JSON structure, admin flow idea.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417320" y="5230368"/>
            <a:ext cx="47548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C1635"/>
                </a:solidFill>
              </a:rPr>
              <a:t>Test, repair, document, and prepare the prototype for Week 4 integration.</a:t>
            </a:r>
            <a:endParaRPr lang="en-US" sz="1500" dirty="0"/>
          </a:p>
        </p:txBody>
      </p:sp>
      <p:pic>
        <p:nvPicPr>
          <p:cNvPr id="19" name="Image 0" descr="/mnt/data/a_clean_modern_3d_graphic_illustration_scene_and.png">    </p:cNvPr>
          <p:cNvPicPr>
            <a:picLocks noChangeAspect="1"/>
          </p:cNvPicPr>
          <p:nvPr/>
        </p:nvPicPr>
        <p:blipFill>
          <a:blip r:embed="rId1"/>
          <a:srcRect l="21353" r="21353" t="0" b="0"/>
          <a:stretch/>
        </p:blipFill>
        <p:spPr>
          <a:xfrm>
            <a:off x="6400800" y="1143000"/>
            <a:ext cx="5166360" cy="5074920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6629400" y="5715000"/>
            <a:ext cx="4617720" cy="411480"/>
          </a:xfrm>
          <a:prstGeom prst="roundRect">
            <a:avLst>
              <a:gd name="adj" fmla="val 22222"/>
            </a:avLst>
          </a:prstGeom>
          <a:solidFill>
            <a:srgbClr val="0C1635">
              <a:alpha val="95000"/>
            </a:srgbClr>
          </a:solidFill>
          <a:ln w="12700">
            <a:solidFill>
              <a:srgbClr val="0C1635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766560" y="5815584"/>
            <a:ext cx="42976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Output: a clickable website prototype with clean structure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46BFE"/>
                </a:solidFill>
              </a:rPr>
              <a:t>WEB CREATION PROGRAM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52760" y="20116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7B4DFF"/>
                </a:solidFill>
              </a:rPr>
              <a:t>Week 3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566928"/>
            <a:ext cx="11155680" cy="0"/>
          </a:xfrm>
          <a:prstGeom prst="line">
            <a:avLst/>
          </a:prstGeom>
          <a:noFill/>
          <a:ln w="12700">
            <a:solidFill>
              <a:srgbClr val="D9E2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C1635"/>
                </a:solidFill>
              </a:rPr>
              <a:t>Week 3 workflow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530352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478"/>
                </a:solidFill>
              </a:rPr>
              <a:t>A practical build pipeline from design to a working website.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2788920"/>
            <a:ext cx="621792" cy="621792"/>
          </a:xfrm>
          <a:prstGeom prst="ellipse">
            <a:avLst/>
          </a:prstGeom>
          <a:solidFill>
            <a:srgbClr val="7B4DFF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32688" y="290779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554480" y="2944368"/>
            <a:ext cx="822960" cy="228600"/>
          </a:xfrm>
          <a:prstGeom prst="chevron">
            <a:avLst/>
          </a:prstGeom>
          <a:solidFill>
            <a:srgbClr val="DDE7FF"/>
          </a:solidFill>
          <a:ln w="12700">
            <a:solidFill>
              <a:srgbClr val="DDE7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" y="3566160"/>
            <a:ext cx="1325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635"/>
                </a:solidFill>
              </a:rPr>
              <a:t>Prepare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11480" y="3904488"/>
            <a:ext cx="146304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Collect Figma screen + brand rules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2834640" y="2788920"/>
            <a:ext cx="621792" cy="621792"/>
          </a:xfrm>
          <a:prstGeom prst="ellipse">
            <a:avLst/>
          </a:prstGeom>
          <a:solidFill>
            <a:srgbClr val="246BFE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944368" y="290779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566160" y="2944368"/>
            <a:ext cx="822960" cy="228600"/>
          </a:xfrm>
          <a:prstGeom prst="chevron">
            <a:avLst/>
          </a:prstGeom>
          <a:solidFill>
            <a:srgbClr val="DDE7FF"/>
          </a:solidFill>
          <a:ln w="12700">
            <a:solidFill>
              <a:srgbClr val="DDE7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487168" y="3566160"/>
            <a:ext cx="1325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635"/>
                </a:solidFill>
              </a:rPr>
              <a:t>Generate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423160" y="3904488"/>
            <a:ext cx="146304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Prompt AI Studio for one HTML file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4846320" y="2788920"/>
            <a:ext cx="621792" cy="621792"/>
          </a:xfrm>
          <a:prstGeom prst="ellipse">
            <a:avLst/>
          </a:prstGeom>
          <a:solidFill>
            <a:srgbClr val="14C8D4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56048" y="290779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577840" y="2944368"/>
            <a:ext cx="822960" cy="228600"/>
          </a:xfrm>
          <a:prstGeom prst="chevron">
            <a:avLst/>
          </a:prstGeom>
          <a:solidFill>
            <a:srgbClr val="DDE7FF"/>
          </a:solidFill>
          <a:ln w="12700">
            <a:solidFill>
              <a:srgbClr val="DDE7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98848" y="3566160"/>
            <a:ext cx="1325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635"/>
                </a:solidFill>
              </a:rPr>
              <a:t>Customize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434840" y="3904488"/>
            <a:ext cx="146304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Adjust sections, buttons, responsive UI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6858000" y="2788920"/>
            <a:ext cx="621792" cy="621792"/>
          </a:xfrm>
          <a:prstGeom prst="ellipse">
            <a:avLst/>
          </a:prstGeom>
          <a:solidFill>
            <a:srgbClr val="16B981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67728" y="290779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7589520" y="2944368"/>
            <a:ext cx="822960" cy="228600"/>
          </a:xfrm>
          <a:prstGeom prst="chevron">
            <a:avLst/>
          </a:prstGeom>
          <a:solidFill>
            <a:srgbClr val="DDE7FF"/>
          </a:solidFill>
          <a:ln w="12700">
            <a:solidFill>
              <a:srgbClr val="DDE7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10528" y="3566160"/>
            <a:ext cx="1325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635"/>
                </a:solidFill>
              </a:rPr>
              <a:t>Connect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46520" y="3904488"/>
            <a:ext cx="146304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Add forms + saved data logic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8869680" y="2788920"/>
            <a:ext cx="621792" cy="621792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979408" y="290779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5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522208" y="3566160"/>
            <a:ext cx="1325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C1635"/>
                </a:solidFill>
              </a:rPr>
              <a:t>Test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458200" y="3904488"/>
            <a:ext cx="1463040" cy="685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Fix bugs and present prototype</a:t>
            </a:r>
            <a:endParaRPr lang="en-US" sz="1080" dirty="0"/>
          </a:p>
        </p:txBody>
      </p:sp>
      <p:sp>
        <p:nvSpPr>
          <p:cNvPr id="31" name="Text 29"/>
          <p:cNvSpPr/>
          <p:nvPr/>
        </p:nvSpPr>
        <p:spPr>
          <a:xfrm>
            <a:off x="2103120" y="5788152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6BFE"/>
                </a:solidFill>
              </a:rPr>
              <a:t>Build mindset: prompt → preview → inspect → repair → document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46BFE"/>
                </a:solidFill>
              </a:rPr>
              <a:t>WEB CREATION PROGRAM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52760" y="20116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7B4DFF"/>
                </a:solidFill>
              </a:rPr>
              <a:t>Week 3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566928"/>
            <a:ext cx="11155680" cy="0"/>
          </a:xfrm>
          <a:prstGeom prst="line">
            <a:avLst/>
          </a:prstGeom>
          <a:noFill/>
          <a:ln w="12700">
            <a:solidFill>
              <a:srgbClr val="D9E2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C1635"/>
                </a:solidFill>
              </a:rPr>
              <a:t>Participant weekly task plan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530352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478"/>
                </a:solidFill>
              </a:rPr>
              <a:t>Each day produces a concrete piece of the final prototype.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208483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95528" y="226771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B4DFF"/>
                </a:solidFill>
              </a:rPr>
              <a:t>D1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62456" y="228600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Import the design direction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50392" y="274320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Use the Week 2 Figma/Stitch output and define the site sections.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343400" y="208483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44568" y="226771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46BFE"/>
                </a:solidFill>
              </a:rPr>
              <a:t>D2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111496" y="228600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Frontend generation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99432" y="274320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Prompt Google AI Studio to create one HTML/CSS/JS prototype.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092440" y="208483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293608" y="226771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C8D4"/>
                </a:solidFill>
              </a:rPr>
              <a:t>D3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860536" y="228600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UI refinement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48472" y="274320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Improve spacing, colors, typography, mobile behavior, and CTAs.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594360" y="359359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795528" y="377647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B981"/>
                </a:solidFill>
              </a:rPr>
              <a:t>D4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62456" y="379476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Backend logic basics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50392" y="425196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Add contact form, JSON object, local storage, and first admin idea.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4343400" y="359359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544568" y="377647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59E0B"/>
                </a:solidFill>
              </a:rPr>
              <a:t>D5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5111496" y="379476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Test and repair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99432" y="425196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Check buttons, forms, navigation, responsiveness, and broken content.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8092440" y="3593592"/>
            <a:ext cx="3566160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8293608" y="3776472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B4DFF"/>
                </a:solidFill>
              </a:rPr>
              <a:t>D6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860536" y="3794760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Mini presentation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348472" y="4251960"/>
            <a:ext cx="3063240" cy="137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Show the website, explain AI prompts, list fixes for next week.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868680" y="5376672"/>
            <a:ext cx="10469880" cy="594360"/>
          </a:xfrm>
          <a:prstGeom prst="roundRect">
            <a:avLst>
              <a:gd name="adj" fmla="val 21538"/>
            </a:avLst>
          </a:prstGeom>
          <a:solidFill>
            <a:srgbClr val="EEF6FF"/>
          </a:solidFill>
          <a:ln w="12700">
            <a:solidFill>
              <a:srgbClr val="D6E7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43000" y="5532120"/>
            <a:ext cx="99669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Teacher checkpoint: each participant submits the HTML file, screenshots, and a short prompt history.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46BFE"/>
                </a:solidFill>
              </a:rPr>
              <a:t>WEB CREATION PROGRAM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52760" y="20116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7B4DFF"/>
                </a:solidFill>
              </a:rPr>
              <a:t>Week 3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566928"/>
            <a:ext cx="11155680" cy="0"/>
          </a:xfrm>
          <a:prstGeom prst="line">
            <a:avLst/>
          </a:prstGeom>
          <a:noFill/>
          <a:ln w="12700">
            <a:solidFill>
              <a:srgbClr val="D9E2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C1635"/>
                </a:solidFill>
              </a:rPr>
              <a:t>Frontend build checklist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530352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478"/>
                </a:solidFill>
              </a:rPr>
              <a:t>The website must feel real, clear, and ready to demonstrate.</a:t>
            </a:r>
            <a:endParaRPr lang="en-US" sz="1300" dirty="0"/>
          </a:p>
        </p:txBody>
      </p:sp>
      <p:pic>
        <p:nvPicPr>
          <p:cNvPr id="7" name="Image 0" descr="/mnt/data/a_clean_modern_3d_graphic_illustration_scene_and.png">    </p:cNvPr>
          <p:cNvPicPr>
            <a:picLocks noChangeAspect="1"/>
          </p:cNvPicPr>
          <p:nvPr/>
        </p:nvPicPr>
        <p:blipFill>
          <a:blip r:embed="rId1"/>
          <a:srcRect l="17884" r="17884" t="0" b="0"/>
          <a:stretch/>
        </p:blipFill>
        <p:spPr>
          <a:xfrm>
            <a:off x="502920" y="1965960"/>
            <a:ext cx="4800600" cy="42062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897880" y="1783080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925312" y="1837944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537960" y="1828800"/>
            <a:ext cx="1600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1635"/>
                </a:solidFill>
              </a:rPr>
              <a:t>Hero section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686800" y="183794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B6478"/>
                </a:solidFill>
              </a:rPr>
              <a:t>logo, headline, CTA, background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897880" y="2569464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25312" y="2624328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537960" y="2615184"/>
            <a:ext cx="1600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1635"/>
                </a:solidFill>
              </a:rPr>
              <a:t>Core blocks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86800" y="2624328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B6478"/>
                </a:solidFill>
              </a:rPr>
              <a:t>about, services/products, gallery, contact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897880" y="3355848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25312" y="3410712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537960" y="3401568"/>
            <a:ext cx="1600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1635"/>
                </a:solidFill>
              </a:rPr>
              <a:t>Responsive design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686800" y="3410712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B6478"/>
                </a:solidFill>
              </a:rPr>
              <a:t>desktop + mobile layout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897880" y="4142232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925312" y="4197096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537960" y="4187952"/>
            <a:ext cx="1600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1635"/>
                </a:solidFill>
              </a:rPr>
              <a:t>Interaction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686800" y="4197096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B6478"/>
                </a:solidFill>
              </a:rPr>
              <a:t>menus, buttons, scrolling, form feedback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897880" y="4928616"/>
            <a:ext cx="502920" cy="502920"/>
          </a:xfrm>
          <a:prstGeom prst="ellipse">
            <a:avLst/>
          </a:prstGeom>
          <a:solidFill>
            <a:srgbClr val="16B98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925312" y="4983480"/>
            <a:ext cx="448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✓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537960" y="4974336"/>
            <a:ext cx="16002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1635"/>
                </a:solidFill>
              </a:rPr>
              <a:t>Clean code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8686800" y="4983480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B6478"/>
                </a:solidFill>
              </a:rPr>
              <a:t>one HTML file, readable sections, comments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943600" y="5797296"/>
            <a:ext cx="5349240" cy="4023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246BFE"/>
                </a:solidFill>
              </a:rPr>
              <a:t>Rule for Week 3: no empty template. Every section must contain real brand content from the database.</a:t>
            </a:r>
            <a:endParaRPr lang="en-US" sz="1350" dirty="0"/>
          </a:p>
        </p:txBody>
      </p:sp>
      <p:sp>
        <p:nvSpPr>
          <p:cNvPr id="29" name="Text 26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2860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46BFE"/>
                </a:solidFill>
              </a:rPr>
              <a:t>WEB CREATION PROGRAM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652760" y="20116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7B4DFF"/>
                </a:solidFill>
              </a:rPr>
              <a:t>Week 3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566928"/>
            <a:ext cx="11155680" cy="0"/>
          </a:xfrm>
          <a:prstGeom prst="line">
            <a:avLst/>
          </a:prstGeom>
          <a:noFill/>
          <a:ln w="12700">
            <a:solidFill>
              <a:srgbClr val="D9E2F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577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C1635"/>
                </a:solidFill>
              </a:rPr>
              <a:t>Backend foundation + deliverables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30352" y="1389888"/>
            <a:ext cx="530352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5B6478"/>
                </a:solidFill>
              </a:rPr>
              <a:t>Week 3 does not need a complex app — it needs a clear data logic.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338328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841248" y="233172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46BFE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08176" y="2350008"/>
            <a:ext cx="242316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Data structure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6112" y="2807208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Create JSON-style objects for products, services, offers, testimonials, and contact messages.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389120" y="2148840"/>
            <a:ext cx="338328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90288" y="233172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B981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157216" y="2350008"/>
            <a:ext cx="242316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Form logic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45152" y="2807208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Connect contact / registration forms to visible confirmation and saved demo data.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138160" y="2148840"/>
            <a:ext cx="338328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240">
            <a:solidFill>
              <a:srgbClr val="DDE7FF"/>
            </a:solidFill>
            <a:prstDash val="solid"/>
          </a:ln>
          <a:effectLst>
            <a:outerShdw sx="100000" sy="100000" kx="0" ky="0" algn="bl" rotWithShape="0" blurRad="12700" dist="50800" dir="2700000">
              <a:srgbClr val="C9D6F5">
                <a:alpha val="2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39328" y="2331720"/>
            <a:ext cx="502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B4DFF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906256" y="2350008"/>
            <a:ext cx="242316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Admin idea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94192" y="2807208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B6478"/>
                </a:solidFill>
              </a:rPr>
              <a:t>Prepare a future admin dashboard: add product, edit offer, post blog, view messages.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2331720" y="3657600"/>
            <a:ext cx="7543800" cy="0"/>
          </a:xfrm>
          <a:prstGeom prst="line">
            <a:avLst/>
          </a:prstGeom>
          <a:noFill/>
          <a:ln w="25400">
            <a:solidFill>
              <a:srgbClr val="D6E7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60120" y="4069080"/>
            <a:ext cx="621792" cy="621792"/>
          </a:xfrm>
          <a:prstGeom prst="ellipse">
            <a:avLst/>
          </a:prstGeom>
          <a:solidFill>
            <a:srgbClr val="246BFE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69848" y="418795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40080" y="4800600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HTML prototype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65760" y="51389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5B6478"/>
                </a:solidFill>
              </a:rPr>
              <a:t>single file or exported project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3749040" y="4069080"/>
            <a:ext cx="621792" cy="621792"/>
          </a:xfrm>
          <a:prstGeom prst="ellipse">
            <a:avLst/>
          </a:prstGeom>
          <a:solidFill>
            <a:srgbClr val="14C8D4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858768" y="418795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3429000" y="4800600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Prompt history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154680" y="51389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5B6478"/>
                </a:solidFill>
              </a:rPr>
              <a:t>best prompt + repair prompts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6537960" y="4069080"/>
            <a:ext cx="621792" cy="621792"/>
          </a:xfrm>
          <a:prstGeom prst="ellipse">
            <a:avLst/>
          </a:prstGeom>
          <a:solidFill>
            <a:srgbClr val="16B981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47688" y="418795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6217920" y="4800600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Screenshots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943600" y="51389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5B6478"/>
                </a:solidFill>
              </a:rPr>
              <a:t>desktop and mobile views</a:t>
            </a:r>
            <a:endParaRPr lang="en-US" sz="1020" dirty="0"/>
          </a:p>
        </p:txBody>
      </p:sp>
      <p:sp>
        <p:nvSpPr>
          <p:cNvPr id="32" name="Shape 30"/>
          <p:cNvSpPr/>
          <p:nvPr/>
        </p:nvSpPr>
        <p:spPr>
          <a:xfrm>
            <a:off x="9326880" y="4069080"/>
            <a:ext cx="621792" cy="621792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36608" y="4187952"/>
            <a:ext cx="4023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9006840" y="4800600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C1635"/>
                </a:solidFill>
              </a:rPr>
              <a:t>Next tasks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732520" y="5138928"/>
            <a:ext cx="1874520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5B6478"/>
                </a:solidFill>
              </a:rPr>
              <a:t>bugs, missing data, WordPress/Antigravity choice</a:t>
            </a:r>
            <a:endParaRPr lang="en-US" sz="1020" dirty="0"/>
          </a:p>
        </p:txBody>
      </p:sp>
      <p:sp>
        <p:nvSpPr>
          <p:cNvPr id="36" name="Text 34"/>
          <p:cNvSpPr/>
          <p:nvPr/>
        </p:nvSpPr>
        <p:spPr>
          <a:xfrm>
            <a:off x="2331720" y="5989320"/>
            <a:ext cx="758952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B4DFF"/>
                </a:solidFill>
              </a:rPr>
              <a:t>End of Week 3 = working demo ready to become a real website solution.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02920" y="6473952"/>
            <a:ext cx="53035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9738A"/>
                </a:solidFill>
              </a:rPr>
              <a:t>AI workflow: design → frontend → backend → publishable prototype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Jezzine Station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3 - Google AI Studio Frontend &amp; Backend</dc:title>
  <dc:subject>Web Creation Program - Week 3</dc:subject>
  <dc:creator>OpenAI</dc:creator>
  <cp:lastModifiedBy>OpenAI</cp:lastModifiedBy>
  <cp:revision>1</cp:revision>
  <dcterms:created xsi:type="dcterms:W3CDTF">2026-05-06T08:47:54Z</dcterms:created>
  <dcterms:modified xsi:type="dcterms:W3CDTF">2026-05-06T08:47:54Z</dcterms:modified>
</cp:coreProperties>
</file>